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7" r:id="rId4"/>
    <p:sldId id="262" r:id="rId5"/>
    <p:sldId id="263" r:id="rId6"/>
    <p:sldId id="260" r:id="rId7"/>
    <p:sldId id="258" r:id="rId8"/>
    <p:sldId id="259" r:id="rId9"/>
  </p:sldIdLst>
  <p:sldSz cx="12192000" cy="6858000"/>
  <p:notesSz cx="6858000" cy="9144000"/>
  <p:custDataLst>
    <p:tags r:id="rId10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130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552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2545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7300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112776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09600" y="1752600"/>
            <a:ext cx="11277600" cy="4635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54400" y="6388100"/>
            <a:ext cx="84328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5961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909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156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149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029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24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586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21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393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7C66-6A31-46F6-9820-A8728B820799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CFCDB-40FA-484B-B817-E3DAF27CC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540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ningtechnologies.com/support/turningpoint-5" TargetMode="External"/><Relationship Id="rId2" Type="http://schemas.openxmlformats.org/officeDocument/2006/relationships/hyperlink" Target="http://www.dgtic.umontreal.ca/audiovisuel/TurningPoint5.htm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4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6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8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5" t="31522" r="13256" b="31912"/>
          <a:stretch/>
        </p:blipFill>
        <p:spPr bwMode="auto">
          <a:xfrm>
            <a:off x="0" y="1176635"/>
            <a:ext cx="12192000" cy="381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http://www.umontreal.ca/images/iu/logo-ude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5935662"/>
            <a:ext cx="1866900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143250" y="2679671"/>
            <a:ext cx="847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CLIQUEZ POUR AJOUTER UN TITRE </a:t>
            </a:r>
            <a:endParaRPr lang="fr-CA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81200" y="304801"/>
            <a:ext cx="8458200" cy="1323999"/>
          </a:xfrm>
        </p:spPr>
        <p:txBody>
          <a:bodyPr/>
          <a:lstStyle/>
          <a:p>
            <a:r>
              <a:rPr lang="fr-CA" cap="none" dirty="0" smtClean="0">
                <a:solidFill>
                  <a:schemeClr val="tx1"/>
                </a:solidFill>
              </a:rPr>
              <a:t>Gabarit de questions interactives avec </a:t>
            </a:r>
            <a:r>
              <a:rPr lang="fr-CA" cap="none" dirty="0" err="1" smtClean="0">
                <a:solidFill>
                  <a:schemeClr val="tx1"/>
                </a:solidFill>
              </a:rPr>
              <a:t>TurningPoint</a:t>
            </a:r>
            <a:endParaRPr lang="fr-CA" cap="none" dirty="0">
              <a:solidFill>
                <a:schemeClr val="tx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614149" y="1787857"/>
            <a:ext cx="11095630" cy="4572000"/>
          </a:xfrm>
        </p:spPr>
        <p:txBody>
          <a:bodyPr>
            <a:normAutofit fontScale="85000" lnSpcReduction="10000"/>
          </a:bodyPr>
          <a:lstStyle/>
          <a:p>
            <a:r>
              <a:rPr lang="fr-CA" dirty="0" smtClean="0"/>
              <a:t>Préalables pour créer un diaporama interactif: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Microsoft PowerPoint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fr-CA" dirty="0" smtClean="0"/>
              <a:t>avec Windows, utiliser Microsoft Office 2007, 2010 ou 2013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fr-CA" dirty="0"/>
              <a:t>a</a:t>
            </a:r>
            <a:r>
              <a:rPr lang="fr-CA" dirty="0" smtClean="0"/>
              <a:t>vec </a:t>
            </a:r>
            <a:r>
              <a:rPr lang="fr-CA" dirty="0" err="1" smtClean="0"/>
              <a:t>MacOSX</a:t>
            </a:r>
            <a:r>
              <a:rPr lang="fr-CA" dirty="0" smtClean="0"/>
              <a:t>, utiliser Microsoft Office 2011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Installer </a:t>
            </a:r>
            <a:r>
              <a:rPr lang="fr-CA" dirty="0" err="1" smtClean="0"/>
              <a:t>TurningPoint</a:t>
            </a:r>
            <a:r>
              <a:rPr lang="fr-CA" dirty="0"/>
              <a:t> </a:t>
            </a:r>
            <a:r>
              <a:rPr lang="fr-CA" dirty="0" smtClean="0"/>
              <a:t>v5 (</a:t>
            </a:r>
            <a:r>
              <a:rPr lang="fr-CA" u="sng" dirty="0" smtClean="0">
                <a:hlinkClick r:id="rId2"/>
              </a:rPr>
              <a:t>http</a:t>
            </a:r>
            <a:r>
              <a:rPr lang="fr-CA" u="sng" dirty="0">
                <a:hlinkClick r:id="rId2"/>
              </a:rPr>
              <a:t>://</a:t>
            </a:r>
            <a:r>
              <a:rPr lang="fr-CA" u="sng" dirty="0" smtClean="0">
                <a:hlinkClick r:id="rId2"/>
              </a:rPr>
              <a:t>www.dgtic.umontreal.ca/audiovisuel/TurningPoint5.html</a:t>
            </a:r>
            <a:r>
              <a:rPr lang="fr-CA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FF0000"/>
                </a:solidFill>
              </a:rPr>
              <a:t>Il est primordial d’utiliser la version 5 ou une version antérieur.  L’utilisation d’une version supérieure rendra non fonctionnel les </a:t>
            </a:r>
            <a:r>
              <a:rPr lang="fr-CA" dirty="0" err="1" smtClean="0">
                <a:solidFill>
                  <a:srgbClr val="FF0000"/>
                </a:solidFill>
              </a:rPr>
              <a:t>télévoteurs</a:t>
            </a:r>
            <a:r>
              <a:rPr lang="fr-CA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Lancer </a:t>
            </a:r>
            <a:r>
              <a:rPr lang="fr-CA" dirty="0"/>
              <a:t>d’abord </a:t>
            </a:r>
            <a:r>
              <a:rPr lang="fr-CA" dirty="0" err="1"/>
              <a:t>TurningPoint</a:t>
            </a:r>
            <a:r>
              <a:rPr lang="fr-CA" dirty="0"/>
              <a:t> </a:t>
            </a:r>
            <a:r>
              <a:rPr lang="fr-CA" dirty="0" smtClean="0"/>
              <a:t>et lancer ensuite PowerPoint à partir de </a:t>
            </a:r>
            <a:r>
              <a:rPr lang="fr-CA" dirty="0" err="1" smtClean="0"/>
              <a:t>TurningPoint</a:t>
            </a:r>
            <a:r>
              <a:rPr lang="fr-CA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Copier et modifier les diapos d’exemples.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Masquer (ou supprimer) les diapositives d’exemples avant la présentation.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b="1" dirty="0" smtClean="0"/>
              <a:t>Avec Windows seulement</a:t>
            </a:r>
            <a:r>
              <a:rPr lang="fr-CA" dirty="0" smtClean="0"/>
              <a:t>, il est possible de simuler l’interaction avec des réponses aléatoires (bandeau </a:t>
            </a:r>
            <a:r>
              <a:rPr lang="fr-CA" dirty="0" err="1" smtClean="0"/>
              <a:t>TurningPoint</a:t>
            </a:r>
            <a:r>
              <a:rPr lang="fr-CA" dirty="0" smtClean="0"/>
              <a:t>, section Interrogation, menu déroulant à Interrogation simulée et passer en mode présentation.  Pour recommencer, réinitialiser la session).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Pour obtenir du soutien interne, contacter…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/>
              <a:t>Plus d’info.: </a:t>
            </a:r>
            <a:r>
              <a:rPr lang="fr-CA" dirty="0">
                <a:hlinkClick r:id="rId3"/>
              </a:rPr>
              <a:t>https://</a:t>
            </a:r>
            <a:r>
              <a:rPr lang="fr-CA" dirty="0" smtClean="0">
                <a:hlinkClick r:id="rId3"/>
              </a:rPr>
              <a:t>www.turningtechnologies.com/support/turningpoint-5</a:t>
            </a:r>
            <a:r>
              <a:rPr lang="fr-CA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33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Autofit/>
          </a:bodyPr>
          <a:lstStyle/>
          <a:p>
            <a:r>
              <a:rPr lang="fr-CA" sz="3600" dirty="0" smtClean="0"/>
              <a:t>Ceci est un exemple de question interactive de type </a:t>
            </a:r>
            <a:r>
              <a:rPr lang="fr-CA" sz="3600" b="1" dirty="0" smtClean="0"/>
              <a:t>sondage</a:t>
            </a:r>
            <a:r>
              <a:rPr lang="fr-CA" sz="3600" dirty="0" smtClean="0"/>
              <a:t>, max. 9 choix de réponses; supprimer les réponses en surnombre</a:t>
            </a:r>
            <a:endParaRPr lang="fr-CA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96281"/>
            <a:ext cx="56388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1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2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3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4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5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6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7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8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9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92745171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Graphique" r:id="rId6" imgW="6096075" imgH="5143584" progId="MSGraph.Chart.8">
                  <p:embed followColorScheme="full"/>
                </p:oleObj>
              </mc:Choice>
              <mc:Fallback>
                <p:oleObj name="Graphique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1038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Autofit/>
          </a:bodyPr>
          <a:lstStyle/>
          <a:p>
            <a:r>
              <a:rPr lang="fr-CA" sz="2800" dirty="0" smtClean="0"/>
              <a:t>Ceci est un exemple de question interactive de type </a:t>
            </a:r>
            <a:r>
              <a:rPr lang="fr-CA" sz="2800" b="1" dirty="0" smtClean="0"/>
              <a:t>Bonne réponse attendue</a:t>
            </a:r>
            <a:r>
              <a:rPr lang="fr-CA" sz="2800" dirty="0" smtClean="0"/>
              <a:t>, max. 9 choix de réponses; régler les bonnes réponses dans les préférences de la diapositives, supprimer les réponses en surnombre</a:t>
            </a:r>
            <a:endParaRPr lang="fr-CA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96281"/>
            <a:ext cx="56388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1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2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3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4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5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6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7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8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9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54370400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Graphique" r:id="rId6" imgW="6096075" imgH="5143584" progId="MSGraph.Chart.8">
                  <p:embed followColorScheme="full"/>
                </p:oleObj>
              </mc:Choice>
              <mc:Fallback>
                <p:oleObj name="Graphique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61676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Autofit/>
          </a:bodyPr>
          <a:lstStyle/>
          <a:p>
            <a:r>
              <a:rPr lang="fr-CA" sz="2000" dirty="0" smtClean="0"/>
              <a:t>Ceci est un exemple de question interactive de type </a:t>
            </a:r>
            <a:r>
              <a:rPr lang="fr-CA" sz="2000" b="1" dirty="0" smtClean="0"/>
              <a:t>Bonne réponse attendue avec indicateur de réponse correcte</a:t>
            </a:r>
            <a:r>
              <a:rPr lang="fr-CA" sz="2000" dirty="0" smtClean="0"/>
              <a:t> (bandeau </a:t>
            </a:r>
            <a:r>
              <a:rPr lang="fr-CA" sz="2000" dirty="0" err="1" smtClean="0"/>
              <a:t>TurningPoint</a:t>
            </a:r>
            <a:r>
              <a:rPr lang="fr-CA" sz="2000" dirty="0" smtClean="0"/>
              <a:t> &gt; icône Objets &gt; rubrique &gt; indic. Réponse correcte &gt; Rectangle), max. 9 choix de réponses; régler les bonnes réponses dans les préférences de la diapositives, supprimer les réponses en surnombre</a:t>
            </a:r>
            <a:endParaRPr lang="fr-CA" sz="20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96281"/>
            <a:ext cx="56388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1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2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3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4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5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6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7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8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Réponse 9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37170092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Graphique" r:id="rId7" imgW="6096075" imgH="5143584" progId="MSGraph.Chart.8">
                  <p:embed followColorScheme="full"/>
                </p:oleObj>
              </mc:Choice>
              <mc:Fallback>
                <p:oleObj name="Graphique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1"/>
          <p:cNvSpPr/>
          <p:nvPr>
            <p:custDataLst>
              <p:tags r:id="rId5"/>
            </p:custDataLst>
          </p:nvPr>
        </p:nvSpPr>
        <p:spPr>
          <a:xfrm>
            <a:off x="1037590" y="2042001"/>
            <a:ext cx="1718945" cy="36576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5481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fr-CA" smtClean="0"/>
              <a:t>Entrer le texte de la question</a:t>
            </a:r>
            <a:endParaRPr lang="fr-CA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smtClean="0"/>
              <a:t>Entrer le texte de la réponse</a:t>
            </a:r>
            <a:endParaRPr lang="fr-CA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37284140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Graphique" r:id="rId6" imgW="6096075" imgH="5143584" progId="MSGraph.Chart.8">
                  <p:embed followColorScheme="full"/>
                </p:oleObj>
              </mc:Choice>
              <mc:Fallback>
                <p:oleObj name="Graphique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550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fr-CA" smtClean="0"/>
              <a:t>Entrer le texte de la question</a:t>
            </a:r>
            <a:endParaRPr lang="fr-CA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smtClean="0"/>
              <a:t>Vrai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smtClean="0"/>
              <a:t>Faux</a:t>
            </a:r>
            <a:endParaRPr lang="fr-CA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8901024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Graphique" r:id="rId5" imgW="6096075" imgH="5143584" progId="MSGraph.Chart.8">
                  <p:embed followColorScheme="full"/>
                </p:oleObj>
              </mc:Choice>
              <mc:Fallback>
                <p:oleObj name="Graphique" r:id="rId5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924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fr-CA" smtClean="0"/>
              <a:t>Quelle est votre opinion ?</a:t>
            </a:r>
            <a:endParaRPr lang="fr-CA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Tout à fait d'accord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Plutôt d’accord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Plutôt en désaccord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fr-CA" sz="3200" dirty="0" smtClean="0"/>
              <a:t>Totalement en désaccord</a:t>
            </a:r>
            <a:endParaRPr lang="fr-CA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9664966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Graphique" r:id="rId6" imgW="6096075" imgH="5143584" progId="MSGraph.Chart.8">
                  <p:embed followColorScheme="full"/>
                </p:oleObj>
              </mc:Choice>
              <mc:Fallback>
                <p:oleObj name="Graphique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828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BAB36FEB78884D018037D51B7896FBF5"/>
  <p:tag name="TPVERSION" val="5"/>
  <p:tag name="TPFULLVERSION" val="5.4.1.2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6,41,10,43,32,50,13,4,9,55,1"/>
  <p:tag name="NUMBERFORMAT" val="0"/>
  <p:tag name="LABELFORMAT" val="0"/>
  <p:tag name="COLORTYPE" val="SCHE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3C0075E8CE94A9A965DCB8FF67B48ED&lt;/guid&gt;&#10;        &lt;description /&gt;&#10;        &lt;date&gt;4/26/2016 10:29:4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58E32CE2734FB094D8E27A3D296197&lt;/guid&gt;&#10;            &lt;repollguid&gt;EC603E5539E1411BA23A2EDF330026D7&lt;/repollguid&gt;&#10;            &lt;sourceid&gt;98FA5CC103344C5CBD76FE73E39C3730&lt;/sourceid&gt;&#10;            &lt;questiontext&gt;Entrer le texte de la questi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3B416DE36FF4B788A93E3F74FCC9D48&lt;/guid&gt;&#10;                    &lt;answertext&gt;Entrer le texte de la répons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False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6,41,10,43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rueFalse"/>
  <p:tag name="RESULTS" val="Entrer le texte de la question[;crlf;]30[;]30[;]30[;]False[;]0[;][;crlf;]1,6[;]2[;]0,489897948556636[;]0,24[;crlf;]12[;]0[;]Vrai1[;]Vrai[;][;crlf;]18[;]0[;]Faux2[;]Faux[;]"/>
  <p:tag name="TPQUESTIONXML" val="﻿&lt;?xml version=&quot;1.0&quot; encoding=&quot;utf-8&quot;?&gt;&#10;&lt;questionlist&gt;&#10;    &lt;properties&gt;&#10;        &lt;guid&gt;1591455D74774592A1AC0FB9045938CF&lt;/guid&gt;&#10;        &lt;description /&gt;&#10;        &lt;date&gt;4/26/2016 10:29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A68BB944AB24480B1DFCD7E529D091C&lt;/guid&gt;&#10;            &lt;repollguid&gt;7F65797990CC49A2B7F51B9A443628BF&lt;/repollguid&gt;&#10;            &lt;sourceid&gt;32DAD101C7684536BE69025E84CC0962&lt;/sourceid&gt;&#10;            &lt;questiontext&gt;Entrer le texte de la questi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96E38798A494D5A9824A38D6F928DE6&lt;/guid&gt;&#10;                    &lt;answertext&gt;Vrai&lt;/answertext&gt;&#10;                    &lt;valuetype&gt;0&lt;/valuetype&gt;&#10;                &lt;/answer&gt;&#10;                &lt;answer&gt;&#10;                    &lt;guid&gt;F31457AC7A1D4630B94356377A824185&lt;/guid&gt;&#10;                    &lt;answertext&gt;Faux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False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6,41,10,43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Quelle est votre opinion ?[;crlf;]30[;]30[;]30[;]False[;]0[;][;crlf;]2,6[;]2,5[;]1,113552872566[;]1,24[;crlf;]6[;]0[;]Tout à fait d'accord1[;]Tout à fait d'accord[;][;crlf;]9[;]0[;]Plutôt d’accord2[;]Plutôt d’accord[;][;crlf;]6[;]0[;]Plutôt en désaccord3[;]Plutôt en désaccord[;][;crlf;]9[;]0[;]Totalement en désaccord4[;]Totalement en désaccord[;]"/>
  <p:tag name="TPQUESTIONXML" val="﻿&lt;?xml version=&quot;1.0&quot; encoding=&quot;utf-8&quot;?&gt;&#10;&lt;questionlist&gt;&#10;    &lt;properties&gt;&#10;        &lt;guid&gt;5225FDF38FE3440999A7ADF3EFEF13A6&lt;/guid&gt;&#10;        &lt;description /&gt;&#10;        &lt;date&gt;4/26/2016 10:30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6013E10228F4B468129FAD9E0B1150D&lt;/guid&gt;&#10;            &lt;repollguid&gt;799CDD0F15C54782AC86FD1D0F69A174&lt;/repollguid&gt;&#10;            &lt;sourceid&gt;4BEEC150D5934E6689DA58A8ABCFA3DC&lt;/sourceid&gt;&#10;            &lt;questiontext&gt;Quelle est votre opinion 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5B0037C260641928FFB022BC7EB4679&lt;/guid&gt;&#10;                    &lt;answertext&gt;Tout à fait d'accord&lt;/answertext&gt;&#10;                    &lt;valuetype&gt;0&lt;/valuetype&gt;&#10;                &lt;/answer&gt;&#10;                &lt;answer&gt;&#10;                    &lt;guid&gt;19B02C46A89648A0A49D47EFD21616A0&lt;/guid&gt;&#10;                    &lt;answertext&gt;Plutôt d’accord&lt;/answertext&gt;&#10;                    &lt;valuetype&gt;0&lt;/valuetype&gt;&#10;                &lt;/answer&gt;&#10;                &lt;answer&gt;&#10;                    &lt;guid&gt;9AE4CF2663DB463EA3853E9D90E071D0&lt;/guid&gt;&#10;                    &lt;answertext&gt;Plutôt en désaccord&lt;/answertext&gt;&#10;                    &lt;valuetype&gt;0&lt;/valuetype&gt;&#10;                &lt;/answer&gt;&#10;                &lt;answer&gt;&#10;                    &lt;guid&gt;2C715F7BA6EF457C87496862E997E5F3&lt;/guid&gt;&#10;                    &lt;answertext&gt;Totalement en désaccord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False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6,41,10,43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Ceci est un exemple de question interactive[;crlf;]30[;]30[;]30[;]False[;]0[;][;crlf;]5,56666666666667[;]6[;]2,65434654021579[;]7,04555555555555[;crlf;]2[;]0[;]Réponse 11[;]Réponse 1[;][;crlf;]4[;]0[;]Réponse 22[;]Réponse 2[;][;crlf;]4[;]0[;]Réponse 33[;]Réponse 3[;][;crlf;]0[;]0[;]Réponse 44[;]Réponse 4[;][;crlf;]2[;]0[;]Réponse 55[;]Réponse 5[;][;crlf;]5[;]0[;]Réponse 66[;]Réponse 6[;][;crlf;]4[;]0[;]Réponse 77[;]Réponse 7[;][;crlf;]4[;]0[;]Réponse 88[;]Réponse 8[;][;crlf;]5[;]0[;]Réponse 99[;]Réponse 9[;]"/>
  <p:tag name="TPQUESTIONXML" val="﻿&lt;?xml version=&quot;1.0&quot; encoding=&quot;utf-8&quot;?&gt;&#10;&lt;questionlist&gt;&#10;    &lt;properties&gt;&#10;        &lt;guid&gt;03C0075E8CE94A9A965DCB8FF67B48ED&lt;/guid&gt;&#10;        &lt;description /&gt;&#10;        &lt;date&gt;4/26/2016 10:29:4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9E5C9278EAC49DF8A548920AE7030C9&lt;/guid&gt;&#10;            &lt;repollguid&gt;EC603E5539E1411BA23A2EDF330026D7&lt;/repollguid&gt;&#10;            &lt;sourceid&gt;98FA5CC103344C5CBD76FE73E39C3730&lt;/sourceid&gt;&#10;            &lt;questiontext&gt;Ceci est un exemple de question interactive de type sondage, max. 9 choix de réponses; supprimer les réponses en surnomb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3B416DE36FF4B788A93E3F74FCC9D48&lt;/guid&gt;&#10;                    &lt;answertext&gt;Réponse 1&lt;/answertext&gt;&#10;                    &lt;valuetype&gt;0&lt;/valuetype&gt;&#10;                &lt;/answer&gt;&#10;                &lt;answer&gt;&#10;                    &lt;guid&gt;541B753F56E94AD4BE0E2721E703340C&lt;/guid&gt;&#10;                    &lt;answertext&gt;Réponse 2&lt;/answertext&gt;&#10;                    &lt;valuetype&gt;0&lt;/valuetype&gt;&#10;                &lt;/answer&gt;&#10;                &lt;answer&gt;&#10;                    &lt;guid&gt;7371A59E5BA8437581537D70C9D1E43E&lt;/guid&gt;&#10;                    &lt;answertext&gt;Réponse 3&lt;/answertext&gt;&#10;                    &lt;valuetype&gt;0&lt;/valuetype&gt;&#10;                &lt;/answer&gt;&#10;                &lt;answer&gt;&#10;                    &lt;guid&gt;625A61CF72504BE3BE727E29655C9AC9&lt;/guid&gt;&#10;                    &lt;answertext&gt;Réponse 4&lt;/answertext&gt;&#10;                    &lt;valuetype&gt;0&lt;/valuetype&gt;&#10;                &lt;/answer&gt;&#10;                &lt;answer&gt;&#10;                    &lt;guid&gt;B4F2C80CEA684C5AAB61E1C3C9617EC1&lt;/guid&gt;&#10;                    &lt;answertext&gt;Réponse 5&lt;/answertext&gt;&#10;                    &lt;valuetype&gt;0&lt;/valuetype&gt;&#10;                &lt;/answer&gt;&#10;                &lt;answer&gt;&#10;                    &lt;guid&gt;7C0CA5D41F334A1385333AD972762155&lt;/guid&gt;&#10;                    &lt;answertext&gt;Réponse 6&lt;/answertext&gt;&#10;                    &lt;valuetype&gt;0&lt;/valuetype&gt;&#10;                &lt;/answer&gt;&#10;                &lt;answer&gt;&#10;                    &lt;guid&gt;1CC13CA9230545D58312EF1E7B0F7336&lt;/guid&gt;&#10;                    &lt;answertext&gt;Réponse 7&lt;/answertext&gt;&#10;                    &lt;valuetype&gt;0&lt;/valuetype&gt;&#10;                &lt;/answer&gt;&#10;                &lt;answer&gt;&#10;                    &lt;guid&gt;D4DACB8053C24ED8848F46193A0094FA&lt;/guid&gt;&#10;                    &lt;answertext&gt;Réponse 8&lt;/answertext&gt;&#10;                    &lt;valuetype&gt;0&lt;/valuetype&gt;&#10;                &lt;/answer&gt;&#10;                &lt;answer&gt;&#10;                    &lt;guid&gt;D717C90B8C1641DAAD8F277B10B1D426&lt;/guid&gt;&#10;                    &lt;answertext&gt;Réponse 9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False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6,41,10,43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Ceci est un exemple de question interactive[;crlf;]30[;]30[;]30[;]False[;]0[;][;crlf;]5,56666666666667[;]6[;]2,65434654021579[;]7,04555555555555[;crlf;]2[;]0[;]Réponse 11[;]Réponse 1[;][;crlf;]4[;]0[;]Réponse 22[;]Réponse 2[;][;crlf;]4[;]0[;]Réponse 33[;]Réponse 3[;][;crlf;]0[;]0[;]Réponse 44[;]Réponse 4[;][;crlf;]2[;]0[;]Réponse 55[;]Réponse 5[;][;crlf;]5[;]0[;]Réponse 66[;]Réponse 6[;][;crlf;]4[;]0[;]Réponse 77[;]Réponse 7[;][;crlf;]4[;]0[;]Réponse 88[;]Réponse 8[;][;crlf;]5[;]0[;]Réponse 99[;]Réponse 9[;]"/>
  <p:tag name="TPQUESTIONXML" val="﻿&lt;?xml version=&quot;1.0&quot; encoding=&quot;utf-8&quot;?&gt;&#10;&lt;questionlist&gt;&#10;    &lt;properties&gt;&#10;        &lt;guid&gt;03C0075E8CE94A9A965DCB8FF67B48ED&lt;/guid&gt;&#10;        &lt;description /&gt;&#10;        &lt;date&gt;4/26/2016 10:29:4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EEA0B413A9141A6BEE1A7C59191750E&lt;/guid&gt;&#10;            &lt;repollguid&gt;EC603E5539E1411BA23A2EDF330026D7&lt;/repollguid&gt;&#10;            &lt;sourceid&gt;98FA5CC103344C5CBD76FE73E39C3730&lt;/sourceid&gt;&#10;            &lt;questiontext&gt;Ceci est un exemple de question interactive de type Bonne réponse attendue, max. 9 choix de réponses; régler les bonnes réponses dans les préférences de la diapositives, supprimer les réponses en surnomb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3B416DE36FF4B788A93E3F74FCC9D48&lt;/guid&gt;&#10;                    &lt;answertext&gt;Réponse 1&lt;/answertext&gt;&#10;                    &lt;valuetype&gt;1&lt;/valuetype&gt;&#10;                &lt;/answer&gt;&#10;                &lt;answer&gt;&#10;                    &lt;guid&gt;541B753F56E94AD4BE0E2721E703340C&lt;/guid&gt;&#10;                    &lt;answertext&gt;Réponse 2&lt;/answertext&gt;&#10;                    &lt;valuetype&gt;-1&lt;/valuetype&gt;&#10;                &lt;/answer&gt;&#10;                &lt;answer&gt;&#10;                    &lt;guid&gt;7371A59E5BA8437581537D70C9D1E43E&lt;/guid&gt;&#10;                    &lt;answertext&gt;Réponse 3&lt;/answertext&gt;&#10;                    &lt;valuetype&gt;-1&lt;/valuetype&gt;&#10;                &lt;/answer&gt;&#10;                &lt;answer&gt;&#10;                    &lt;guid&gt;625A61CF72504BE3BE727E29655C9AC9&lt;/guid&gt;&#10;                    &lt;answertext&gt;Réponse 4&lt;/answertext&gt;&#10;                    &lt;valuetype&gt;-1&lt;/valuetype&gt;&#10;                &lt;/answer&gt;&#10;                &lt;answer&gt;&#10;                    &lt;guid&gt;B4F2C80CEA684C5AAB61E1C3C9617EC1&lt;/guid&gt;&#10;                    &lt;answertext&gt;Réponse 5&lt;/answertext&gt;&#10;                    &lt;valuetype&gt;-1&lt;/valuetype&gt;&#10;                &lt;/answer&gt;&#10;                &lt;answer&gt;&#10;                    &lt;guid&gt;7C0CA5D41F334A1385333AD972762155&lt;/guid&gt;&#10;                    &lt;answertext&gt;Réponse 6&lt;/answertext&gt;&#10;                    &lt;valuetype&gt;-1&lt;/valuetype&gt;&#10;                &lt;/answer&gt;&#10;                &lt;answer&gt;&#10;                    &lt;guid&gt;1CC13CA9230545D58312EF1E7B0F7336&lt;/guid&gt;&#10;                    &lt;answertext&gt;Réponse 7&lt;/answertext&gt;&#10;                    &lt;valuetype&gt;-1&lt;/valuetype&gt;&#10;                &lt;/answer&gt;&#10;                &lt;answer&gt;&#10;                    &lt;guid&gt;D4DACB8053C24ED8848F46193A0094FA&lt;/guid&gt;&#10;                    &lt;answertext&gt;Réponse 8&lt;/answertext&gt;&#10;                    &lt;valuetype&gt;-1&lt;/valuetype&gt;&#10;                &lt;/answer&gt;&#10;                &lt;answer&gt;&#10;                    &lt;guid&gt;D717C90B8C1641DAAD8F277B10B1D426&lt;/guid&gt;&#10;                    &lt;answertext&gt;Réponse 9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False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6,41,10,43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Ceci est un exemple de question interactive[;crlf;]30[;]30[;]30[;]False[;]0[;][;crlf;]5,56666666666667[;]6[;]2,65434654021579[;]7,04555555555555[;crlf;]2[;]0[;]Réponse 11[;]Réponse 1[;][;crlf;]4[;]0[;]Réponse 22[;]Réponse 2[;][;crlf;]4[;]0[;]Réponse 33[;]Réponse 3[;][;crlf;]0[;]0[;]Réponse 44[;]Réponse 4[;][;crlf;]2[;]0[;]Réponse 55[;]Réponse 5[;][;crlf;]5[;]0[;]Réponse 66[;]Réponse 6[;][;crlf;]4[;]0[;]Réponse 77[;]Réponse 7[;][;crlf;]4[;]0[;]Réponse 88[;]Réponse 8[;][;crlf;]5[;]0[;]Réponse 99[;]Réponse 9[;]"/>
  <p:tag name="TPQUESTIONXML" val="﻿&lt;?xml version=&quot;1.0&quot; encoding=&quot;utf-8&quot;?&gt;&#10;&lt;questionlist&gt;&#10;    &lt;properties&gt;&#10;        &lt;guid&gt;03C0075E8CE94A9A965DCB8FF67B48ED&lt;/guid&gt;&#10;        &lt;description /&gt;&#10;        &lt;date&gt;4/26/2016 10:29:4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5209D3A6ED458DAD749B3BBDDD8592&lt;/guid&gt;&#10;            &lt;repollguid&gt;EC603E5539E1411BA23A2EDF330026D7&lt;/repollguid&gt;&#10;            &lt;sourceid&gt;98FA5CC103344C5CBD76FE73E39C3730&lt;/sourceid&gt;&#10;            &lt;questiontext&gt;Ceci est un exemple de question interactive de type Bonne réponse attendue avec indicateur de réponse correcte (bandeau TurningPoint &amp;gt; icône Objets &amp;gt; rubrique &amp;gt; indic. Réponse correcte &amp;gt; Rectangle), max. 9 choix de réponses; régler les bonnes réponses dans les préférences de la diapositives, supprimer les réponses en surnomb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3B416DE36FF4B788A93E3F74FCC9D48&lt;/guid&gt;&#10;                    &lt;answertext&gt;Réponse 1&lt;/answertext&gt;&#10;                    &lt;valuetype&gt;1&lt;/valuetype&gt;&#10;                &lt;/answer&gt;&#10;                &lt;answer&gt;&#10;                    &lt;guid&gt;541B753F56E94AD4BE0E2721E703340C&lt;/guid&gt;&#10;                    &lt;answertext&gt;Réponse 2&lt;/answertext&gt;&#10;                    &lt;valuetype&gt;-1&lt;/valuetype&gt;&#10;                &lt;/answer&gt;&#10;                &lt;answer&gt;&#10;                    &lt;guid&gt;7371A59E5BA8437581537D70C9D1E43E&lt;/guid&gt;&#10;                    &lt;answertext&gt;Réponse 3&lt;/answertext&gt;&#10;                    &lt;valuetype&gt;-1&lt;/valuetype&gt;&#10;                &lt;/answer&gt;&#10;                &lt;answer&gt;&#10;                    &lt;guid&gt;625A61CF72504BE3BE727E29655C9AC9&lt;/guid&gt;&#10;                    &lt;answertext&gt;Réponse 4&lt;/answertext&gt;&#10;                    &lt;valuetype&gt;-1&lt;/valuetype&gt;&#10;                &lt;/answer&gt;&#10;                &lt;answer&gt;&#10;                    &lt;guid&gt;B4F2C80CEA684C5AAB61E1C3C9617EC1&lt;/guid&gt;&#10;                    &lt;answertext&gt;Réponse 5&lt;/answertext&gt;&#10;                    &lt;valuetype&gt;-1&lt;/valuetype&gt;&#10;                &lt;/answer&gt;&#10;                &lt;answer&gt;&#10;                    &lt;guid&gt;7C0CA5D41F334A1385333AD972762155&lt;/guid&gt;&#10;                    &lt;answertext&gt;Réponse 6&lt;/answertext&gt;&#10;                    &lt;valuetype&gt;-1&lt;/valuetype&gt;&#10;                &lt;/answer&gt;&#10;                &lt;answer&gt;&#10;                    &lt;guid&gt;1CC13CA9230545D58312EF1E7B0F7336&lt;/guid&gt;&#10;                    &lt;answertext&gt;Réponse 7&lt;/answertext&gt;&#10;                    &lt;valuetype&gt;-1&lt;/valuetype&gt;&#10;                &lt;/answer&gt;&#10;                &lt;answer&gt;&#10;                    &lt;guid&gt;D4DACB8053C24ED8848F46193A0094FA&lt;/guid&gt;&#10;                    &lt;answertext&gt;Réponse 8&lt;/answertext&gt;&#10;                    &lt;valuetype&gt;-1&lt;/valuetype&gt;&#10;                &lt;/answer&gt;&#10;                &lt;answer&gt;&#10;                    &lt;guid&gt;D717C90B8C1641DAAD8F277B10B1D426&lt;/guid&gt;&#10;                    &lt;answertext&gt;Réponse 9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False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201</TotalTime>
  <Words>357</Words>
  <Application>Microsoft Office PowerPoint</Application>
  <PresentationFormat>Grand écran</PresentationFormat>
  <Paragraphs>54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Thème Office</vt:lpstr>
      <vt:lpstr>Graphique</vt:lpstr>
      <vt:lpstr>Présentation PowerPoint</vt:lpstr>
      <vt:lpstr>Gabarit de questions interactives avec TurningPoint</vt:lpstr>
      <vt:lpstr>Ceci est un exemple de question interactive de type sondage, max. 9 choix de réponses; supprimer les réponses en surnombre</vt:lpstr>
      <vt:lpstr>Ceci est un exemple de question interactive de type Bonne réponse attendue, max. 9 choix de réponses; régler les bonnes réponses dans les préférences de la diapositives, supprimer les réponses en surnombre</vt:lpstr>
      <vt:lpstr>Ceci est un exemple de question interactive de type Bonne réponse attendue avec indicateur de réponse correcte (bandeau TurningPoint &gt; icône Objets &gt; rubrique &gt; indic. Réponse correcte &gt; Rectangle), max. 9 choix de réponses; régler les bonnes réponses dans les préférences de la diapositives, supprimer les réponses en surnombre</vt:lpstr>
      <vt:lpstr>Entrer le texte de la question</vt:lpstr>
      <vt:lpstr>Entrer le texte de la question</vt:lpstr>
      <vt:lpstr>Quelle est votre opinion ?</vt:lpstr>
    </vt:vector>
  </TitlesOfParts>
  <Company>UdeM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Laflamme André</dc:creator>
  <cp:lastModifiedBy>Arel Sébastien</cp:lastModifiedBy>
  <cp:revision>23</cp:revision>
  <dcterms:created xsi:type="dcterms:W3CDTF">2016-04-26T14:32:34Z</dcterms:created>
  <dcterms:modified xsi:type="dcterms:W3CDTF">2017-12-18T18:44:09Z</dcterms:modified>
</cp:coreProperties>
</file>